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6051E1C-4FC2-41EF-B02A-50F5EA5234F5}" type="datetimeFigureOut">
              <a:rPr lang="hr-HR" smtClean="0"/>
              <a:t>11.4.2019.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3A40AA9-1399-468C-8F8F-AFDFC9EA6C4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DANSKI ODGOJ DJECE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Autori</a:t>
            </a:r>
            <a:r>
              <a:rPr lang="en-US" dirty="0" smtClean="0"/>
              <a:t>: Jessica </a:t>
            </a:r>
            <a:r>
              <a:rPr lang="en-US" dirty="0" err="1" smtClean="0"/>
              <a:t>J.Alexander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Iben</a:t>
            </a:r>
            <a:r>
              <a:rPr lang="en-US" dirty="0" smtClean="0"/>
              <a:t> </a:t>
            </a:r>
            <a:r>
              <a:rPr lang="en-US" dirty="0" err="1" smtClean="0"/>
              <a:t>D.Sandahl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236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Preoblikovanje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sastoji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od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pomaganja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djetetu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preusmjeri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pozornost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onoga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ne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ono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Izjave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-”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Mrzim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to”, “Ja to ne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stvaraju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negativnu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priču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svojem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pristupu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mnogo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skloniji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govoru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podrške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uvide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razloge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vlastitih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sjećaja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(str.63)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20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empatija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Sposobnost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razumijevanja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prepoznavanja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tuđih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osjećaja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Empatija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zapisana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naučiti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uključimo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Olakšava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povezivanje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razvija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od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najranijeg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djetinjstva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Roditelji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prvi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primjer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empatije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pretjerano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zaštitničkih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obitelji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često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kasnije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naginju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narcisioidnosti,anksioznosti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depresiji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6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Moć riječi – skloni isticanju dobrih karakternih osobina u druge djece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Umjesto kritiziranja svojoj djeci objasniti ponašanje drugog djeteta i zašto je ono reagiralo na negativan način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Potaknuti svoju djecu da ponašanje drugog djeteta vide kao nešto na što su utjecale okolnosti ,a ne obilježiti to dijete kao zločesto,sebični ili nesnosno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Jedno od temeljnih načela danskog odgoja je učenje djece suosjećanje s drugima,a ne osuđivanju drugih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Bez ultimatuma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76400"/>
            <a:ext cx="7620000" cy="4495800"/>
          </a:xfrm>
        </p:spPr>
        <p:txBody>
          <a:bodyPr>
            <a:normAutofit fontScale="85000" lnSpcReduction="20000"/>
          </a:bodyPr>
          <a:lstStyle/>
          <a:p>
            <a:r>
              <a:rPr lang="hr-HR" sz="2800" dirty="0" smtClean="0"/>
              <a:t>4 roditeljska odgojna stila</a:t>
            </a:r>
          </a:p>
          <a:p>
            <a:pPr marL="0" indent="0">
              <a:buNone/>
            </a:pPr>
            <a:r>
              <a:rPr lang="hr-HR" sz="2800" b="1" dirty="0" smtClean="0"/>
              <a:t>Autoritaran-</a:t>
            </a:r>
            <a:r>
              <a:rPr lang="hr-HR" sz="2800" dirty="0" smtClean="0"/>
              <a:t>veliki zahtjevi, nema puno topline i nježnosti</a:t>
            </a:r>
          </a:p>
          <a:p>
            <a:pPr marL="0" indent="0">
              <a:buNone/>
            </a:pPr>
            <a:r>
              <a:rPr lang="hr-HR" sz="2800" dirty="0" smtClean="0"/>
              <a:t>-djeca dobri učenici,ali nisko samopoštovanje i depresija</a:t>
            </a:r>
          </a:p>
          <a:p>
            <a:pPr marL="0" indent="0">
              <a:buNone/>
            </a:pPr>
            <a:r>
              <a:rPr lang="hr-HR" sz="2800" b="1" dirty="0" smtClean="0"/>
              <a:t>Autoritativan</a:t>
            </a:r>
            <a:r>
              <a:rPr lang="hr-HR" sz="2800" dirty="0" smtClean="0"/>
              <a:t>-veliki zahtjevi,ali ne uskraćuju emocionalnu  toplinu</a:t>
            </a:r>
          </a:p>
          <a:p>
            <a:pPr marL="0" indent="0">
              <a:buNone/>
            </a:pPr>
            <a:r>
              <a:rPr lang="hr-HR" sz="2800" dirty="0" smtClean="0"/>
              <a:t>-djeca imaju bolje društvene i intelektualne vještine</a:t>
            </a:r>
          </a:p>
          <a:p>
            <a:pPr marL="0" indent="0">
              <a:buNone/>
            </a:pPr>
            <a:r>
              <a:rPr lang="hr-HR" sz="2800" b="1" dirty="0" smtClean="0"/>
              <a:t>Permisivan</a:t>
            </a:r>
            <a:r>
              <a:rPr lang="hr-HR" sz="2800" dirty="0" smtClean="0"/>
              <a:t> ili popustljiv-mali zahtjevi,slaba roditeljska kontrola</a:t>
            </a:r>
          </a:p>
          <a:p>
            <a:pPr marL="0" indent="0">
              <a:buNone/>
            </a:pPr>
            <a:r>
              <a:rPr lang="hr-HR" sz="2800" dirty="0" smtClean="0"/>
              <a:t>-djeca imaju problem u školi i s ponašanjem</a:t>
            </a:r>
          </a:p>
          <a:p>
            <a:pPr marL="0" indent="0">
              <a:buNone/>
            </a:pPr>
            <a:r>
              <a:rPr lang="hr-HR" sz="2800" b="1" dirty="0" smtClean="0"/>
              <a:t>Indiferentan</a:t>
            </a:r>
            <a:r>
              <a:rPr lang="hr-HR" sz="2800" dirty="0" smtClean="0"/>
              <a:t> ili neuključen- ne nude djetetu roditeljsku toplinu, niti postavljaju zahtjeve, ali ne zanemaruju toliko dijete</a:t>
            </a:r>
          </a:p>
          <a:p>
            <a:pPr marL="0" indent="0">
              <a:buNone/>
            </a:pPr>
            <a:r>
              <a:rPr lang="hr-HR" sz="2800" dirty="0" smtClean="0"/>
              <a:t>-djeca imaju najslabije rezultate na svim poljima</a:t>
            </a:r>
          </a:p>
          <a:p>
            <a:pPr marL="0" indent="0">
              <a:buNone/>
            </a:pPr>
            <a:endParaRPr lang="hr-HR" sz="2800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085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Vikanje i galama u danskoj su vrlo rijetki</a:t>
            </a:r>
          </a:p>
          <a:p>
            <a:r>
              <a:rPr lang="hr-HR" dirty="0" smtClean="0"/>
              <a:t>Kako im to uspijeva?</a:t>
            </a:r>
          </a:p>
          <a:p>
            <a:pPr marL="0" indent="0">
              <a:buNone/>
            </a:pPr>
            <a:r>
              <a:rPr lang="hr-HR" dirty="0" smtClean="0"/>
              <a:t>Izjava jednog oca „Prvo i osnovno, smatram da mi roditelji moramo ostati mirni i ne izgubiti kontrolu nad vlastitim ponašanjem. Jer kako možemo od djece očekivati da kontroliraju svoje ponašanje ako mi ne možemo kontrolirati svoje. To mi se ne čini pravednim.”</a:t>
            </a:r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1666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/>
              <a:t>-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nisu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popustljivi,preferiraju čvrstoću i blagost</a:t>
            </a: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danskim školama na početku godine pravila ponašanja-razumijevati individualne potrebe i primjerenije reagirati i postupati prema svakom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učeniku</a:t>
            </a: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-pomagati, ne kažnjavati „Dobro rađa dobro.””Smirenost rađa smirenost”</a:t>
            </a: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-nije loše DIJETE,nego njegov POSTUPAK</a:t>
            </a: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-objasniti zašto je nešto neizvodivo i neostvarivo      -učite ih poštovanju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19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Zajedništvo,udobnost i ugoda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Znači-ugodno provoditi vrijeme zajedno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Truditi se ne biti negativan,ne govoriti negativno o drugima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Kad osjetite potrebu prigovarati, ustanite i vidite gdje možete pomoći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Kad su svi spremni pridonijeti ugodnog zajedničkog okružja,to uvelike poboljšava obiteljska okupljanja, što utječe na životno zadovoljstvo i sreću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Ako prilagodite barem neke od njih i uvedete ih u svoj život,bit ćete na pravom putu da odgojite sretniju djecu.</a:t>
            </a:r>
            <a:endParaRPr lang="hr-H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63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Danska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odgoja</a:t>
            </a:r>
            <a:r>
              <a:rPr lang="en-US" dirty="0" smtClean="0"/>
              <a:t> P.A.R.E.N.T.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Play-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slobodno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stvara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sretnije,prilagođenije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otpornije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odrasle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ljude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Authenticity-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autentičnost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iskrenost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pogoduje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razvoju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samosvijesti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smislu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osjećaja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vrijednosti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osjećaja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sebi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Reframing-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preoblikovanje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zaštopromjena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postojećih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vaš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život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život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vaše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promjeniti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nabolje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Empathy-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empatija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razumijevanje,uključivanje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podučavanje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empatije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temelj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stvaranje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sretnije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Ultimatums-bez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ultimatuma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izbjegavanje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borbi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moć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demokratičan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roditeljski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pristup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pogoduje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razvoju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povjerenja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Togetherness-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zajedništvo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društvene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veze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ključne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sreću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stvaranjem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ozračja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udobnosti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ugode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pridonosimo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davanju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toga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moćnog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našoj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djeci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92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čemu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tajna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danske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sreće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njihovom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,;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otporna,emocionalno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sigurna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sretna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Teoriju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roditeljstva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Prenose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generacije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generaciju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uključivanje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odgoj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praksa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strpljenje,odlučnost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svjesnost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trud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8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Razmatranje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vlastitih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defoltnih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postavki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 to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Razmišljanje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ispravnom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odgoju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Odgajati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baš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voljeti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ostvarivanje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pozitivnih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rezultata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rad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Dobro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roditeljstvo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zahtijeva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promatramo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činimo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umorni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pod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stresom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krajnjim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granicma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izdržljivosti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reakcije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nazivamo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defoltnim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postavkama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81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najčešće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doživljavao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gubitak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vremena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pustimo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miru,da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igraju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čega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ž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koliko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Virtualne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dovode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ozbiljnih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anksioznih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poremećaja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vrtoglavom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porastu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Uskraćujući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vlastitu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činimo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nape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ima,nesigurnima,uplašenima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Igra-otporna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stres,prevladavanje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traumatskih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situacija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upravljanje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emocijama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980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nude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pomoć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potreb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npr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šuma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stablo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okvir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razvoj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pomažu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steknu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sapoštovanje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prostora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izgrade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vjeru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doći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suradnje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sukoba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Dijete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mora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naučiti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bi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moglo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nastaviti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igrom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10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9200" y="817582"/>
            <a:ext cx="6841068" cy="630217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autentičnost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62000" y="1371601"/>
            <a:ext cx="7620000" cy="4571999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Nijedna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baština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nije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tako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vrijedna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iskrenost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Wiliam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Shakespeare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Jeste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li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iakd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pogledali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film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sretnim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završetkom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podignuti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raspoloženje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Snimljen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ciljem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zabavi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popravi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rspoloženje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anski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filmovi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imaju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nerijetko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tužne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tragične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završetke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Andersenove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bajke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uglavnom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nemaju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bajkovit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završetak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ostavljeno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čitateljima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izvuku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vlastite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zaključke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Danci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smatraju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da o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potresnim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događajima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tragedijama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pričati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Takav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pristup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iskreniji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njime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stječu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suosjećanje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dublje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poštovanje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ljudskosti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Moramo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znanja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da je u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osjećati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emocije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moramo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djeci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primjer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iskrenosti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Poniznost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ne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pretjerano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hvaliti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dijete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(str.41)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Preoblikovanje-gledanje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svijeta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očima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Vrlo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važna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osobina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danaca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Danci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negiraju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negativno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ističu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postoji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strana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Npr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“Ne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postoji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loše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vrijeme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loša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neprimjerena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odjeća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Šteta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posljednji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vikend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godišnjeg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odmora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Istina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zato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prvi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vikend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ostatka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naših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života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:”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je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tzv.realni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optimizam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(str.50,51)</a:t>
            </a:r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1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Preoblikovanje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izravno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povezano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govorom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upotrebljavamo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Ograničavajući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suprotan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efekat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Npr.Mrzim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letjeti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avionom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Grozno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kuham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snage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debeo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Zanemarim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letenje,uistinu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putovati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kuham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držim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recepta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Trenutačno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trudim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zdravo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jesti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više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kretati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3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ibadača">
  <a:themeElements>
    <a:clrScheme name="Pribadač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ribadač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ibadač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407</TotalTime>
  <Words>966</Words>
  <Application>Microsoft Office PowerPoint</Application>
  <PresentationFormat>Prikaz na zaslonu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Pribadača</vt:lpstr>
      <vt:lpstr>DANSKI ODGOJ DJECE</vt:lpstr>
      <vt:lpstr>Danska teorija odgoja P.A.R.E.N.T.</vt:lpstr>
      <vt:lpstr>U čemu je tajna danske sreće?</vt:lpstr>
      <vt:lpstr>Razmatranje vlastitih “defoltnih” postavki</vt:lpstr>
      <vt:lpstr>Igra</vt:lpstr>
      <vt:lpstr>PowerPointova prezentacija</vt:lpstr>
      <vt:lpstr>autentičnost</vt:lpstr>
      <vt:lpstr>Preoblikovanje-gledanje svijeta drugim očima</vt:lpstr>
      <vt:lpstr>PowerPointova prezentacija</vt:lpstr>
      <vt:lpstr>PowerPointova prezentacija</vt:lpstr>
      <vt:lpstr>empatija</vt:lpstr>
      <vt:lpstr>PowerPointova prezentacija</vt:lpstr>
      <vt:lpstr>Bez ultimatuma</vt:lpstr>
      <vt:lpstr>PowerPointova prezentacija</vt:lpstr>
      <vt:lpstr>PowerPointova prezentacija</vt:lpstr>
      <vt:lpstr>Zajedništvo,udobnost i ugoda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DANSKI ODGOJ DJECE</dc:title>
  <dc:creator>Anjaa</dc:creator>
  <cp:lastModifiedBy>Korisnik</cp:lastModifiedBy>
  <cp:revision>26</cp:revision>
  <dcterms:created xsi:type="dcterms:W3CDTF">2019-04-09T18:18:34Z</dcterms:created>
  <dcterms:modified xsi:type="dcterms:W3CDTF">2019-04-11T11:45:32Z</dcterms:modified>
</cp:coreProperties>
</file>