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E38613-0AE2-4609-9E2D-6974C57A3091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EDA4C8-F92A-4AFE-8BD0-2F01F3F90C19}" type="slidenum">
              <a:rPr lang="hr-HR" smtClean="0"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1748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8613-0AE2-4609-9E2D-6974C57A3091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A4C8-F92A-4AFE-8BD0-2F01F3F90C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5804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8613-0AE2-4609-9E2D-6974C57A3091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A4C8-F92A-4AFE-8BD0-2F01F3F90C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328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8613-0AE2-4609-9E2D-6974C57A3091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A4C8-F92A-4AFE-8BD0-2F01F3F90C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5129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8613-0AE2-4609-9E2D-6974C57A3091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A4C8-F92A-4AFE-8BD0-2F01F3F90C19}" type="slidenum">
              <a:rPr lang="hr-HR" smtClean="0"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57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8613-0AE2-4609-9E2D-6974C57A3091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A4C8-F92A-4AFE-8BD0-2F01F3F90C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837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8613-0AE2-4609-9E2D-6974C57A3091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A4C8-F92A-4AFE-8BD0-2F01F3F90C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490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8613-0AE2-4609-9E2D-6974C57A3091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A4C8-F92A-4AFE-8BD0-2F01F3F90C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872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8613-0AE2-4609-9E2D-6974C57A3091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A4C8-F92A-4AFE-8BD0-2F01F3F90C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0805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8613-0AE2-4609-9E2D-6974C57A3091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A4C8-F92A-4AFE-8BD0-2F01F3F90C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275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8613-0AE2-4609-9E2D-6974C57A3091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A4C8-F92A-4AFE-8BD0-2F01F3F90C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230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4E38613-0AE2-4609-9E2D-6974C57A3091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BEDA4C8-F92A-4AFE-8BD0-2F01F3F90C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445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Komunikacija u obitelji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                                                         Ankica </a:t>
            </a:r>
            <a:r>
              <a:rPr lang="hr-HR" dirty="0" err="1"/>
              <a:t>Rakas</a:t>
            </a:r>
            <a:r>
              <a:rPr lang="hr-HR" dirty="0"/>
              <a:t>-Drljan, pedagog</a:t>
            </a:r>
          </a:p>
        </p:txBody>
      </p:sp>
    </p:spTree>
    <p:extLst>
      <p:ext uri="{BB962C8B-B14F-4D97-AF65-F5344CB8AC3E}">
        <p14:creationId xmlns:p14="http://schemas.microsoft.com/office/powerpoint/2010/main" val="270752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4CCD724-9193-4BC8-BF43-AE0F7873D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HVALA NA PAŽNJI!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8DF85D7-2FB3-4227-9494-C8C1E809F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endParaRPr lang="hr-HR" dirty="0"/>
          </a:p>
        </p:txBody>
      </p:sp>
      <p:pic>
        <p:nvPicPr>
          <p:cNvPr id="4100" name="Picture 4" descr="Stižu novi emotikoni | digitalno.e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89" y="1883937"/>
            <a:ext cx="6386055" cy="429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326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je komunikacija?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91818" y="1825625"/>
            <a:ext cx="9761982" cy="4732830"/>
          </a:xfrm>
        </p:spPr>
        <p:txBody>
          <a:bodyPr/>
          <a:lstStyle/>
          <a:p>
            <a:r>
              <a:rPr lang="hr-HR" dirty="0"/>
              <a:t>Postupak kojim se informacije prenose i primaju</a:t>
            </a:r>
          </a:p>
          <a:p>
            <a:r>
              <a:rPr lang="hr-HR" dirty="0"/>
              <a:t>Svaki čovjek ili životinja ima sposobnost komunikacije s drugima</a:t>
            </a:r>
          </a:p>
          <a:p>
            <a:r>
              <a:rPr lang="hr-HR" dirty="0"/>
              <a:t>Da bi se proces odvijao neophodno je prisustvo nekoliko elemenata</a:t>
            </a:r>
          </a:p>
          <a:p>
            <a:r>
              <a:rPr lang="hr-HR" dirty="0"/>
              <a:t>Izdavatelj-netko tko prenosi informacije</a:t>
            </a:r>
          </a:p>
          <a:p>
            <a:r>
              <a:rPr lang="hr-HR" dirty="0"/>
              <a:t>Primatelj- netko kome su informacije usmjerene</a:t>
            </a:r>
          </a:p>
          <a:p>
            <a:r>
              <a:rPr lang="hr-HR" dirty="0"/>
              <a:t>Kanal- usmeni ili </a:t>
            </a:r>
            <a:r>
              <a:rPr lang="hr-HR" dirty="0" smtClean="0"/>
              <a:t>pisani</a:t>
            </a:r>
          </a:p>
          <a:p>
            <a:r>
              <a:rPr lang="hr-HR" dirty="0" smtClean="0"/>
              <a:t>Razgovor je namjerno i nenamjerno, svjesno i nesvjesno, planirano i neplanirano slanje, primanje i djelovanje poruka unutar neposrednih, licem u lice, odnosa s ljudima </a:t>
            </a:r>
            <a:r>
              <a:rPr lang="hr-HR" smtClean="0"/>
              <a:t>(Brajša,1966.)</a:t>
            </a:r>
            <a:endParaRPr lang="hr-HR" dirty="0" smtClean="0"/>
          </a:p>
          <a:p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AutoShape 4" descr="Five Ways to Improve Communication in Virtual Team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" name="AutoShape 6" descr="Five Ways to Improve Communication in Virtual Team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032" name="Picture 8" descr="How you can sell any idea to anybod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469" y="564668"/>
            <a:ext cx="3896055" cy="1558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619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Obitelj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5382"/>
          </a:xfrm>
        </p:spPr>
        <p:txBody>
          <a:bodyPr/>
          <a:lstStyle/>
          <a:p>
            <a:r>
              <a:rPr lang="hr-HR" dirty="0"/>
              <a:t>Od riječi obitavati tj. </a:t>
            </a:r>
            <a:r>
              <a:rPr lang="hr-HR" dirty="0" smtClean="0"/>
              <a:t>živjeti </a:t>
            </a:r>
            <a:r>
              <a:rPr lang="hr-HR" dirty="0"/>
              <a:t>zajedno</a:t>
            </a:r>
          </a:p>
          <a:p>
            <a:r>
              <a:rPr lang="hr-HR" dirty="0"/>
              <a:t>Najstarija i najvažnija društvena institucija</a:t>
            </a:r>
          </a:p>
          <a:p>
            <a:r>
              <a:rPr lang="hr-HR" dirty="0"/>
              <a:t>Relativno trajna grupa povezana srodstvom</a:t>
            </a:r>
            <a:r>
              <a:rPr lang="hr-HR" dirty="0" smtClean="0"/>
              <a:t>,</a:t>
            </a:r>
          </a:p>
          <a:p>
            <a:pPr marL="0" indent="0">
              <a:buNone/>
            </a:pPr>
            <a:r>
              <a:rPr lang="hr-HR" dirty="0" smtClean="0"/>
              <a:t> </a:t>
            </a:r>
            <a:r>
              <a:rPr lang="hr-HR" dirty="0"/>
              <a:t>brakom ili usvajanjem, čiji članovi žive zajedno, ekonomski surađuju i skrbe za potomstvo</a:t>
            </a:r>
          </a:p>
        </p:txBody>
      </p:sp>
      <p:pic>
        <p:nvPicPr>
          <p:cNvPr id="3074" name="Picture 2" descr="Free Family Picture Images, Download Free Family Picture Images png images,  Free ClipArts on Clipart Libr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547141"/>
            <a:ext cx="2515476" cy="3310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65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Kako komuniciramo?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17786" y="1615418"/>
            <a:ext cx="10515600" cy="4351338"/>
          </a:xfrm>
        </p:spPr>
        <p:txBody>
          <a:bodyPr/>
          <a:lstStyle/>
          <a:p>
            <a:r>
              <a:rPr lang="hr-HR" dirty="0"/>
              <a:t>Čest problem u komunikaciji –ono što mislimo da govorimo nije isto kao ono što je druga osoba razumjela</a:t>
            </a:r>
          </a:p>
          <a:p>
            <a:r>
              <a:rPr lang="hr-HR" dirty="0"/>
              <a:t>Međusobno prebacivanje, razgovor odluta od početne ideje</a:t>
            </a:r>
          </a:p>
          <a:p>
            <a:r>
              <a:rPr lang="hr-HR" dirty="0"/>
              <a:t>Razlozi za takve „scenarije” ima više , jedan od njih je način komunikacije</a:t>
            </a:r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1026" name="Picture 2" descr="https://english-grammar.biz/dictionary/img/wlibrary/c/60004af5ad0773.494635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545" y="3661167"/>
            <a:ext cx="4603531" cy="2771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618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Komunikacijska tehnika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78088" y="1825625"/>
            <a:ext cx="10375712" cy="4169479"/>
          </a:xfrm>
        </p:spPr>
        <p:txBody>
          <a:bodyPr/>
          <a:lstStyle/>
          <a:p>
            <a:r>
              <a:rPr lang="hr-HR" dirty="0"/>
              <a:t>Značajno doprinosi da nas se bolje „</a:t>
            </a:r>
            <a:r>
              <a:rPr lang="hr-HR" dirty="0" err="1"/>
              <a:t>čuje”i</a:t>
            </a:r>
            <a:r>
              <a:rPr lang="hr-HR" dirty="0"/>
              <a:t> razumije</a:t>
            </a:r>
          </a:p>
          <a:p>
            <a:r>
              <a:rPr lang="hr-HR" dirty="0"/>
              <a:t>Smanjuje mogućnost sukoba</a:t>
            </a:r>
          </a:p>
          <a:p>
            <a:r>
              <a:rPr lang="hr-HR" dirty="0"/>
              <a:t>U govoru razlikujemo TI PORUKE i JA PORUKE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dirty="0"/>
              <a:t>                                                                           </a:t>
            </a:r>
          </a:p>
        </p:txBody>
      </p:sp>
      <p:pic>
        <p:nvPicPr>
          <p:cNvPr id="2050" name="Picture 2" descr="Communication Skills for Resumes [10 Effective Examples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848" y="3331222"/>
            <a:ext cx="5023945" cy="3339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85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TI </a:t>
            </a:r>
            <a:r>
              <a:rPr lang="hr-HR" dirty="0" smtClean="0"/>
              <a:t>PORUKE        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Poruke usmjerene na drugu osobu, govore o drugoj osobi, često etiketiraju drugu osobu po nekim njenim osobinama</a:t>
            </a:r>
          </a:p>
          <a:p>
            <a:pPr marL="0" indent="0">
              <a:buNone/>
            </a:pPr>
            <a:r>
              <a:rPr lang="hr-HR" dirty="0"/>
              <a:t> „Ti nikad ne izneseš smeće kada te zamolim”.</a:t>
            </a:r>
          </a:p>
          <a:p>
            <a:pPr marL="0" indent="0">
              <a:buNone/>
            </a:pPr>
            <a:r>
              <a:rPr lang="hr-HR" dirty="0"/>
              <a:t>„Sramotiš me svojim glupostima pred učiteljicom”.</a:t>
            </a:r>
          </a:p>
          <a:p>
            <a:pPr marL="0" indent="0">
              <a:buNone/>
            </a:pPr>
            <a:r>
              <a:rPr lang="hr-HR" dirty="0"/>
              <a:t>„Kako baš ti uvijek slučajno nešto razbiješ?!”</a:t>
            </a:r>
          </a:p>
          <a:p>
            <a:r>
              <a:rPr lang="hr-HR" dirty="0"/>
              <a:t>Upiranje prsta u nekoga, optužbe</a:t>
            </a:r>
          </a:p>
          <a:p>
            <a:r>
              <a:rPr lang="hr-HR" dirty="0"/>
              <a:t>TI poruke često dovode do sukoba, prekida komunikacije i brzo dolazi do svađe</a:t>
            </a:r>
          </a:p>
        </p:txBody>
      </p:sp>
      <p:sp>
        <p:nvSpPr>
          <p:cNvPr id="4" name="AutoShape 2" descr="Why Comms Leaders Must Prioritize Two-Way Internal Communication to Address  the Employee Engagement Crisis | HR Technologi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" name="AutoShape 4" descr="Why Comms Leaders Must Prioritize Two-Way Internal Communication to Address  the Employee Engagement Crisis | HR Technologist"/>
          <p:cNvSpPr>
            <a:spLocks noChangeAspect="1" noChangeArrowheads="1"/>
          </p:cNvSpPr>
          <p:nvPr/>
        </p:nvSpPr>
        <p:spPr bwMode="auto">
          <a:xfrm flipH="1">
            <a:off x="838199" y="29491"/>
            <a:ext cx="9419897" cy="2221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235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JA </a:t>
            </a:r>
            <a:r>
              <a:rPr lang="hr-HR" dirty="0" smtClean="0"/>
              <a:t>PORUKE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Pomažu da ne idemo u napad već da asertivno </a:t>
            </a:r>
            <a:r>
              <a:rPr lang="hr-HR" dirty="0" err="1"/>
              <a:t>iskomuniciramo</a:t>
            </a:r>
            <a:r>
              <a:rPr lang="hr-HR" dirty="0"/>
              <a:t> što nas muči vezano za ponašanje druge osobe i što želimo</a:t>
            </a:r>
          </a:p>
          <a:p>
            <a:r>
              <a:rPr lang="hr-HR" dirty="0"/>
              <a:t>Povećavaju šansu da nas druga osoba čuje u potpunosti i da druga osoba želi surađivati</a:t>
            </a:r>
          </a:p>
          <a:p>
            <a:r>
              <a:rPr lang="hr-HR" dirty="0"/>
              <a:t>Moramo naučiti da govorimo o sebi, da preuzmemo odgovornost za ono što mi želimo</a:t>
            </a:r>
          </a:p>
          <a:p>
            <a:r>
              <a:rPr lang="hr-HR" dirty="0"/>
              <a:t>JA poruka „Ljuta sam što ne izneseš smeće kad si rekao da ćeš ga iznijeti zato što mi se onda čini kao da ne poštuješ naš dogovor ni mene.” </a:t>
            </a:r>
          </a:p>
        </p:txBody>
      </p:sp>
    </p:spTree>
    <p:extLst>
      <p:ext uri="{BB962C8B-B14F-4D97-AF65-F5344CB8AC3E}">
        <p14:creationId xmlns:p14="http://schemas.microsoft.com/office/powerpoint/2010/main" val="50767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Kako izgledaju JA PORUKE?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Važno je paziti da ne ubacimo neku „</a:t>
            </a:r>
            <a:r>
              <a:rPr lang="hr-HR" dirty="0" err="1"/>
              <a:t>etiketu”drugoj</a:t>
            </a:r>
            <a:r>
              <a:rPr lang="hr-HR" dirty="0"/>
              <a:t> osobi</a:t>
            </a:r>
          </a:p>
          <a:p>
            <a:r>
              <a:rPr lang="hr-HR" dirty="0"/>
              <a:t>Nije JA PORUKA „Brine me tvoja lijenost i morao bi se pokrenuti”</a:t>
            </a:r>
          </a:p>
          <a:p>
            <a:r>
              <a:rPr lang="hr-HR" dirty="0"/>
              <a:t>Nije „</a:t>
            </a:r>
            <a:r>
              <a:rPr lang="hr-HR" dirty="0" err="1"/>
              <a:t>lijenost”već</a:t>
            </a:r>
            <a:r>
              <a:rPr lang="hr-HR" dirty="0"/>
              <a:t> npr. ne pospremanje sobe</a:t>
            </a:r>
          </a:p>
          <a:p>
            <a:r>
              <a:rPr lang="hr-HR" dirty="0"/>
              <a:t>Nije „Morao bi se pokrenuti”, već „želim da redovito spremaš svoju sobu”</a:t>
            </a:r>
          </a:p>
          <a:p>
            <a:r>
              <a:rPr lang="hr-HR" dirty="0"/>
              <a:t>„Smeta me” već ljuti me, rastužuje me, osjećam se krivom, zabrinuta sam…</a:t>
            </a:r>
          </a:p>
          <a:p>
            <a:r>
              <a:rPr lang="hr-HR" dirty="0"/>
              <a:t>Uz nužno objašnjenje zbog čega to ponašanje izaziva taj osjećaj </a:t>
            </a:r>
          </a:p>
        </p:txBody>
      </p:sp>
    </p:spTree>
    <p:extLst>
      <p:ext uri="{BB962C8B-B14F-4D97-AF65-F5344CB8AC3E}">
        <p14:creationId xmlns:p14="http://schemas.microsoft.com/office/powerpoint/2010/main" val="163484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82452B-135B-4B82-A21C-38127CC85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Dobro je zapamtiti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6BD3F05-3083-435A-9A1A-73A8CF343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Kada pričamo s manjom djecom ja poruke moraju biti kratke i jasne</a:t>
            </a:r>
          </a:p>
          <a:p>
            <a:r>
              <a:rPr lang="hr-HR" dirty="0"/>
              <a:t>JA PORUKA nije čarobni štapić, ali povećava šansu suradnje i šansu da su obje strane točno čule što ona druga strana želi, što joj treba, ili što joj smeta</a:t>
            </a:r>
          </a:p>
          <a:p>
            <a:r>
              <a:rPr lang="hr-HR" dirty="0"/>
              <a:t>Kad počnete vježbati ove komunikacijske tehnike u početku će biti vještačke i neće biti lako</a:t>
            </a:r>
          </a:p>
          <a:p>
            <a:r>
              <a:rPr lang="hr-HR" dirty="0"/>
              <a:t>To su vještine koje se uče i s vježbanjem postaju sve prirodnije</a:t>
            </a:r>
          </a:p>
        </p:txBody>
      </p:sp>
    </p:spTree>
    <p:extLst>
      <p:ext uri="{BB962C8B-B14F-4D97-AF65-F5344CB8AC3E}">
        <p14:creationId xmlns:p14="http://schemas.microsoft.com/office/powerpoint/2010/main" val="87303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eljno">
  <a:themeElements>
    <a:clrScheme name="Temeljno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Temeljno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meljno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TM03457444[[fn=Temeljno]]</Template>
  <TotalTime>93</TotalTime>
  <Words>499</Words>
  <Application>Microsoft Office PowerPoint</Application>
  <PresentationFormat>Široki zaslon</PresentationFormat>
  <Paragraphs>57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1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2" baseType="lpstr">
      <vt:lpstr>Corbel</vt:lpstr>
      <vt:lpstr>Temeljno</vt:lpstr>
      <vt:lpstr>Komunikacija u obitelji</vt:lpstr>
      <vt:lpstr>Što je komunikacija?</vt:lpstr>
      <vt:lpstr>Obitelj</vt:lpstr>
      <vt:lpstr>Kako komuniciramo?</vt:lpstr>
      <vt:lpstr>Komunikacijska tehnika</vt:lpstr>
      <vt:lpstr>TI PORUKE         </vt:lpstr>
      <vt:lpstr>JA PORUKE</vt:lpstr>
      <vt:lpstr>Kako izgledaju JA PORUKE?</vt:lpstr>
      <vt:lpstr>Dobro je zapamtiti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Komunikacija u obitelji</dc:title>
  <dc:creator>Korisnik</dc:creator>
  <cp:lastModifiedBy>Korisnik</cp:lastModifiedBy>
  <cp:revision>15</cp:revision>
  <dcterms:created xsi:type="dcterms:W3CDTF">2021-06-01T10:48:14Z</dcterms:created>
  <dcterms:modified xsi:type="dcterms:W3CDTF">2021-06-02T06:35:12Z</dcterms:modified>
</cp:coreProperties>
</file>