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041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3919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55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3741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38302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376362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77089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6725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812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97589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914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7F47A5-0D06-4861-B0DE-8A562EF0AB4B}" type="datetimeFigureOut">
              <a:rPr lang="hr-HR" smtClean="0"/>
              <a:t>23.10.2020.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DBD06E7-865B-4844-B477-5133D37048B7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3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D9B12A-4AD0-4638-A7B8-E2D797952F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z="4000" dirty="0"/>
              <a:t>Analiza upitnika u vrijeme nastave na daljinu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CBB9230-60B2-43CB-9880-E59A28F8D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8104" y="4660797"/>
            <a:ext cx="8045373" cy="742279"/>
          </a:xfrm>
        </p:spPr>
        <p:txBody>
          <a:bodyPr>
            <a:noAutofit/>
          </a:bodyPr>
          <a:lstStyle/>
          <a:p>
            <a:r>
              <a:rPr lang="hr-HR" sz="1400" dirty="0"/>
              <a:t>Ankica </a:t>
            </a:r>
            <a:r>
              <a:rPr lang="hr-HR" sz="1400" dirty="0" err="1"/>
              <a:t>Rakas-Drljan,stručni</a:t>
            </a:r>
            <a:r>
              <a:rPr lang="hr-HR" sz="1400" dirty="0"/>
              <a:t> suradnik pedagog</a:t>
            </a:r>
          </a:p>
          <a:p>
            <a:endParaRPr lang="hr-HR" sz="1400" dirty="0"/>
          </a:p>
          <a:p>
            <a:r>
              <a:rPr lang="hr-HR" sz="1400" dirty="0"/>
              <a:t>Osnovna škola Gvozd</a:t>
            </a:r>
          </a:p>
        </p:txBody>
      </p:sp>
    </p:spTree>
    <p:extLst>
      <p:ext uri="{BB962C8B-B14F-4D97-AF65-F5344CB8AC3E}">
        <p14:creationId xmlns:p14="http://schemas.microsoft.com/office/powerpoint/2010/main" val="398327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9BA664-BD99-46C7-9E70-F27FE593C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Na koje poteškoće nailazi Vaše dijete?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25F038E-7F66-42C1-A40D-8783B0709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Nema poteškoća</a:t>
            </a:r>
          </a:p>
          <a:p>
            <a:r>
              <a:rPr lang="hr-HR" sz="3600" dirty="0"/>
              <a:t>Previše zadataka</a:t>
            </a:r>
          </a:p>
          <a:p>
            <a:r>
              <a:rPr lang="hr-HR" sz="3600" dirty="0"/>
              <a:t>Nije dovoljno koncentrirano</a:t>
            </a:r>
          </a:p>
        </p:txBody>
      </p:sp>
    </p:spTree>
    <p:extLst>
      <p:ext uri="{BB962C8B-B14F-4D97-AF65-F5344CB8AC3E}">
        <p14:creationId xmlns:p14="http://schemas.microsoft.com/office/powerpoint/2010/main" val="341992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38EED7-013F-4738-9E56-1B9E903E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Što predlažete za unapređenje nastave na daljinu?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026158-6B9D-47FC-8328-A822EFFC6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Više objašnjavanja, manje zadaće</a:t>
            </a:r>
          </a:p>
          <a:p>
            <a:r>
              <a:rPr lang="hr-HR" sz="3600" dirty="0"/>
              <a:t>Bolja komunikacija učitelja s djecom </a:t>
            </a:r>
          </a:p>
          <a:p>
            <a:r>
              <a:rPr lang="hr-HR" sz="3600" dirty="0"/>
              <a:t>Više  razumijevanje učitelja</a:t>
            </a:r>
          </a:p>
        </p:txBody>
      </p:sp>
    </p:spTree>
    <p:extLst>
      <p:ext uri="{BB962C8B-B14F-4D97-AF65-F5344CB8AC3E}">
        <p14:creationId xmlns:p14="http://schemas.microsoft.com/office/powerpoint/2010/main" val="355149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522357-76E3-4F0F-A2F5-6A9B03A6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Koje promjene ste u vrijeme online nastave primijetili kod svoga djeteta?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64F26D9-C4C6-40B3-9F3E-C7F22681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Ne pokazuje dovoljno motiviranosti, često govori da mu je dosadno</a:t>
            </a:r>
          </a:p>
          <a:p>
            <a:r>
              <a:rPr lang="hr-HR" sz="3200" dirty="0"/>
              <a:t>Nedovoljno jasan cjelokupna situacija</a:t>
            </a:r>
          </a:p>
          <a:p>
            <a:r>
              <a:rPr lang="hr-HR" sz="3200" dirty="0"/>
              <a:t>Nema slobodnog vremena</a:t>
            </a:r>
          </a:p>
          <a:p>
            <a:r>
              <a:rPr lang="hr-HR" sz="3200" dirty="0"/>
              <a:t>Ima strah i tremu</a:t>
            </a:r>
          </a:p>
          <a:p>
            <a:r>
              <a:rPr lang="hr-HR" sz="3200" dirty="0"/>
              <a:t>NEDOSTAJU PRIJATELJI</a:t>
            </a:r>
          </a:p>
        </p:txBody>
      </p:sp>
    </p:spTree>
    <p:extLst>
      <p:ext uri="{BB962C8B-B14F-4D97-AF65-F5344CB8AC3E}">
        <p14:creationId xmlns:p14="http://schemas.microsoft.com/office/powerpoint/2010/main" val="420776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C6928A-1F50-413F-8314-57EABB89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Umjesto zaključka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72BAA4-35A8-4875-AB6F-466934196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022034"/>
          </a:xfrm>
        </p:spPr>
        <p:txBody>
          <a:bodyPr>
            <a:noAutofit/>
          </a:bodyPr>
          <a:lstStyle/>
          <a:p>
            <a:r>
              <a:rPr lang="hr-HR" sz="2800" dirty="0"/>
              <a:t>Vrednovanje učenika provedeno u skladu s preporukama MZO, vrednovana aktivnost učenika</a:t>
            </a:r>
          </a:p>
          <a:p>
            <a:r>
              <a:rPr lang="hr-HR" sz="2800" dirty="0"/>
              <a:t>Veliki broj odlikaša</a:t>
            </a:r>
          </a:p>
          <a:p>
            <a:r>
              <a:rPr lang="hr-HR" sz="2800" dirty="0"/>
              <a:t>Online nastava bila izazovna i zanimljiva prvih mjesec dana nastave, a   poslije se pretvorila u gomilanje zadaće</a:t>
            </a:r>
          </a:p>
          <a:p>
            <a:r>
              <a:rPr lang="hr-HR" sz="2800" dirty="0"/>
              <a:t>Učenici bili zakinuti ne samo za nastavne sadržaje nego i za sve odgojne i socijalizacijske aspekte života i rada u školi, koje mogu dobiti jedino u neposrednoj nastavi</a:t>
            </a:r>
          </a:p>
        </p:txBody>
      </p:sp>
    </p:spTree>
    <p:extLst>
      <p:ext uri="{BB962C8B-B14F-4D97-AF65-F5344CB8AC3E}">
        <p14:creationId xmlns:p14="http://schemas.microsoft.com/office/powerpoint/2010/main" val="3047385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0C73A6-C7E4-4A78-8CF7-9D354CC65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D8C993C-81B7-4ED5-8A3D-5DD8EF997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sz="4000" dirty="0"/>
              <a:t>HVALA NA PAŽNJI!</a:t>
            </a:r>
          </a:p>
          <a:p>
            <a:pPr marL="0" indent="0" algn="ctr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1199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BCEEB7-6B47-438E-96C8-73011556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Analiza upitnika za učitelje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A22F233-AEFE-4DB1-9A4C-720F2C90C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Nastava za razrednu nastavu odvijala se preko društvene mreže </a:t>
            </a:r>
            <a:r>
              <a:rPr lang="hr-HR" sz="3200" dirty="0" err="1"/>
              <a:t>Viber</a:t>
            </a:r>
            <a:endParaRPr lang="hr-HR" sz="3200" dirty="0"/>
          </a:p>
          <a:p>
            <a:r>
              <a:rPr lang="hr-HR" sz="3200" dirty="0"/>
              <a:t>Nastava za predmetnu nastavu odvijala se preko aplikacija </a:t>
            </a:r>
            <a:r>
              <a:rPr lang="hr-HR" sz="3200" dirty="0" err="1"/>
              <a:t>Yammer</a:t>
            </a:r>
            <a:endParaRPr lang="hr-HR" sz="3200" dirty="0"/>
          </a:p>
          <a:p>
            <a:r>
              <a:rPr lang="hr-HR" sz="3200" dirty="0"/>
              <a:t>Upitnik je proveden nakon mjesec dana nastave na daljinu</a:t>
            </a:r>
          </a:p>
        </p:txBody>
      </p:sp>
    </p:spTree>
    <p:extLst>
      <p:ext uri="{BB962C8B-B14F-4D97-AF65-F5344CB8AC3E}">
        <p14:creationId xmlns:p14="http://schemas.microsoft.com/office/powerpoint/2010/main" val="213054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C1496C-E218-4A59-B282-A19F37EA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Čime ste zadovoljni u provedbi nastave na daljinu?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2F382FA-2CCF-410D-9138-6BE2C575A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Služenje novim alatima</a:t>
            </a:r>
          </a:p>
          <a:p>
            <a:r>
              <a:rPr lang="hr-HR" sz="3200" dirty="0"/>
              <a:t>Nema vremenskog ograničenja</a:t>
            </a:r>
          </a:p>
          <a:p>
            <a:r>
              <a:rPr lang="hr-HR" sz="3200" dirty="0"/>
              <a:t>Roditelji uključeni u rad</a:t>
            </a:r>
          </a:p>
          <a:p>
            <a:r>
              <a:rPr lang="hr-HR" sz="3200" dirty="0"/>
              <a:t>Samostalnost u radu učenika, istraživačku aktivnost</a:t>
            </a:r>
          </a:p>
          <a:p>
            <a:r>
              <a:rPr lang="hr-HR" sz="3200" dirty="0"/>
              <a:t>Smišljanje novih metoda rada</a:t>
            </a:r>
          </a:p>
        </p:txBody>
      </p:sp>
    </p:spTree>
    <p:extLst>
      <p:ext uri="{BB962C8B-B14F-4D97-AF65-F5344CB8AC3E}">
        <p14:creationId xmlns:p14="http://schemas.microsoft.com/office/powerpoint/2010/main" val="377794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7CF1F7-697C-46A9-9867-2587D83EF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Što vam predstavlja opterećenje?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0A7A32-07F3-46AA-9AFF-3F03937BE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dirty="0"/>
              <a:t>Tehničke poteškoće, nekvalitetni tableti</a:t>
            </a:r>
          </a:p>
          <a:p>
            <a:r>
              <a:rPr lang="hr-HR" sz="2800" dirty="0"/>
              <a:t>Priprema za nastavu iziskuje puno više vremena</a:t>
            </a:r>
          </a:p>
          <a:p>
            <a:r>
              <a:rPr lang="hr-HR" sz="2800" dirty="0"/>
              <a:t>Motivacija učenika- ne pridržavaju se rokova za izvršenje zadataka</a:t>
            </a:r>
          </a:p>
          <a:p>
            <a:r>
              <a:rPr lang="hr-HR" sz="2800" dirty="0"/>
              <a:t>„Ništa ne može zamijeniti živu </a:t>
            </a:r>
            <a:r>
              <a:rPr lang="hr-HR" sz="2800" dirty="0" err="1"/>
              <a:t>riječ,gestu</a:t>
            </a:r>
            <a:r>
              <a:rPr lang="hr-HR" sz="2800" dirty="0"/>
              <a:t>”</a:t>
            </a:r>
          </a:p>
          <a:p>
            <a:r>
              <a:rPr lang="hr-HR" sz="2800" dirty="0"/>
              <a:t>U razrednoj nastavi –priprema materijala, učenički uradci teško vidljivi</a:t>
            </a:r>
          </a:p>
          <a:p>
            <a:r>
              <a:rPr lang="hr-HR" sz="2800" dirty="0"/>
              <a:t>Veliko opterećenje za roditelje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25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AC0B32-CC03-4F86-95B8-DC86B3B1E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Upitnik za učenike?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19EB94-58D2-475C-9AD3-8665284CE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sz="2800" dirty="0"/>
              <a:t>Što vam je dobro, što vam se sviđa u provedbi nastave na daljinu?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Ne budim se rano, ne žurim na bus</a:t>
            </a:r>
          </a:p>
          <a:p>
            <a:r>
              <a:rPr lang="hr-HR" sz="2800" dirty="0"/>
              <a:t>Nema ponavljanja razreda</a:t>
            </a:r>
          </a:p>
          <a:p>
            <a:r>
              <a:rPr lang="hr-HR" sz="2800" dirty="0"/>
              <a:t>Duži rokovi za predaju domaće zadaće</a:t>
            </a:r>
          </a:p>
          <a:p>
            <a:r>
              <a:rPr lang="hr-HR" sz="2800" dirty="0"/>
              <a:t>Možemo duže spavati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183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9899D4-F590-487F-AA84-475DD89F4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Smatrate li da je zadataka, </a:t>
            </a:r>
            <a:r>
              <a:rPr lang="hr-HR" sz="4000" dirty="0" err="1"/>
              <a:t>malo,dovoljno</a:t>
            </a:r>
            <a:r>
              <a:rPr lang="hr-HR" sz="4000" dirty="0"/>
              <a:t>, previše?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B38D0F-8539-46AE-A599-ECC788E51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79984"/>
            <a:ext cx="10178322" cy="3783494"/>
          </a:xfrm>
        </p:spPr>
        <p:txBody>
          <a:bodyPr>
            <a:noAutofit/>
          </a:bodyPr>
          <a:lstStyle/>
          <a:p>
            <a:r>
              <a:rPr lang="hr-HR" sz="2800" dirty="0"/>
              <a:t>Neki učitelji šalju previše zadaće i linkova</a:t>
            </a:r>
          </a:p>
          <a:p>
            <a:r>
              <a:rPr lang="hr-HR" sz="2800" dirty="0"/>
              <a:t>Dovoljno zadaće, ni previše ni premalo, ali nekad iz pojedinih predmeta ima više zadaće</a:t>
            </a:r>
          </a:p>
          <a:p>
            <a:r>
              <a:rPr lang="hr-HR" sz="2800" dirty="0"/>
              <a:t>Previše, jer toliko nismo ni u školi radili</a:t>
            </a:r>
          </a:p>
          <a:p>
            <a:r>
              <a:rPr lang="hr-HR" sz="2800" dirty="0"/>
              <a:t>Zadaci nisu jasno postavljeni</a:t>
            </a:r>
          </a:p>
          <a:p>
            <a:r>
              <a:rPr lang="hr-HR" sz="2800" dirty="0"/>
              <a:t>Ako dvoje koristi </a:t>
            </a:r>
            <a:r>
              <a:rPr lang="hr-HR" sz="2800" dirty="0" err="1"/>
              <a:t>tablet</a:t>
            </a:r>
            <a:r>
              <a:rPr lang="hr-HR" sz="2800" dirty="0"/>
              <a:t> ili računalo moraju se dobro organizirati </a:t>
            </a:r>
          </a:p>
          <a:p>
            <a:r>
              <a:rPr lang="hr-HR" sz="2800" dirty="0"/>
              <a:t>Gradivo iz kemije, fizike, matematike nerazumljivo</a:t>
            </a:r>
          </a:p>
        </p:txBody>
      </p:sp>
    </p:spTree>
    <p:extLst>
      <p:ext uri="{BB962C8B-B14F-4D97-AF65-F5344CB8AC3E}">
        <p14:creationId xmlns:p14="http://schemas.microsoft.com/office/powerpoint/2010/main" val="2942629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05CD89-9519-4D1B-8C81-D0B589905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Što predlažete da se nastava  na daljinu olakša?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E8F34AD-DBF8-435C-AE07-1513195C0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>Predlažem da učitelji bolje objasne, da bi lakše razumjeli gradivo</a:t>
            </a:r>
          </a:p>
          <a:p>
            <a:r>
              <a:rPr lang="hr-HR" sz="2800" dirty="0"/>
              <a:t>Više zadataka za vježbu</a:t>
            </a:r>
          </a:p>
          <a:p>
            <a:r>
              <a:rPr lang="hr-HR" sz="2800" dirty="0"/>
              <a:t>Iz jednog predmeta moramo pogledati video, prezentaciju, zapisati, prepisati plan ploče, zadaća</a:t>
            </a:r>
          </a:p>
          <a:p>
            <a:r>
              <a:rPr lang="hr-HR" sz="2800" dirty="0"/>
              <a:t>Dodatno opterećenje, sat razrednika</a:t>
            </a:r>
          </a:p>
          <a:p>
            <a:r>
              <a:rPr lang="hr-HR" sz="2800" dirty="0"/>
              <a:t>„Nisam mislila da ću ovo ikada reći, ali jedva čekam kad ćemo krenuti u školu”</a:t>
            </a:r>
          </a:p>
        </p:txBody>
      </p:sp>
    </p:spTree>
    <p:extLst>
      <p:ext uri="{BB962C8B-B14F-4D97-AF65-F5344CB8AC3E}">
        <p14:creationId xmlns:p14="http://schemas.microsoft.com/office/powerpoint/2010/main" val="898595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161553-3748-492B-BEF0-33CE291A2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Upitnik za roditelje?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B76ED8A-FA81-44FB-A77F-A5BD12693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Sudjelovalo 95% roditelja</a:t>
            </a:r>
          </a:p>
          <a:p>
            <a:r>
              <a:rPr lang="hr-HR" sz="3600" dirty="0"/>
              <a:t>Razredna i predmetna nastava</a:t>
            </a:r>
          </a:p>
        </p:txBody>
      </p:sp>
    </p:spTree>
    <p:extLst>
      <p:ext uri="{BB962C8B-B14F-4D97-AF65-F5344CB8AC3E}">
        <p14:creationId xmlns:p14="http://schemas.microsoft.com/office/powerpoint/2010/main" val="937830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7CCDD2-FE79-4484-9495-987801D24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Što je po vašem mišljenju dobro u nastavi na daljinu?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332186-4CCC-4BC0-96B9-EB1AD1F4E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Djeca su pod nadzorom</a:t>
            </a:r>
          </a:p>
          <a:p>
            <a:r>
              <a:rPr lang="hr-HR" sz="3200" dirty="0"/>
              <a:t>Doma su sigurniji</a:t>
            </a:r>
          </a:p>
          <a:p>
            <a:r>
              <a:rPr lang="hr-HR" sz="3200" dirty="0"/>
              <a:t>Imaju više vremena za domaću zadaću</a:t>
            </a:r>
          </a:p>
          <a:p>
            <a:r>
              <a:rPr lang="hr-HR" sz="3200" dirty="0"/>
              <a:t>Najviše odgovora – ništa, baš ništa, više bismo voljeli da idu u školu</a:t>
            </a:r>
          </a:p>
        </p:txBody>
      </p:sp>
    </p:spTree>
    <p:extLst>
      <p:ext uri="{BB962C8B-B14F-4D97-AF65-F5344CB8AC3E}">
        <p14:creationId xmlns:p14="http://schemas.microsoft.com/office/powerpoint/2010/main" val="1767845050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73</TotalTime>
  <Words>488</Words>
  <Application>Microsoft Office PowerPoint</Application>
  <PresentationFormat>Široki zaslon</PresentationFormat>
  <Paragraphs>71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Impact</vt:lpstr>
      <vt:lpstr>Značka</vt:lpstr>
      <vt:lpstr>Analiza upitnika u vrijeme nastave na daljinu</vt:lpstr>
      <vt:lpstr>Analiza upitnika za učitelje</vt:lpstr>
      <vt:lpstr>Čime ste zadovoljni u provedbi nastave na daljinu?</vt:lpstr>
      <vt:lpstr>Što vam predstavlja opterećenje?</vt:lpstr>
      <vt:lpstr>Upitnik za učenike?</vt:lpstr>
      <vt:lpstr>Smatrate li da je zadataka, malo,dovoljno, previše?</vt:lpstr>
      <vt:lpstr>Što predlažete da se nastava  na daljinu olakša?</vt:lpstr>
      <vt:lpstr>Upitnik za roditelje?</vt:lpstr>
      <vt:lpstr>Što je po vašem mišljenju dobro u nastavi na daljinu?</vt:lpstr>
      <vt:lpstr>Na koje poteškoće nailazi Vaše dijete?</vt:lpstr>
      <vt:lpstr>Što predlažete za unapređenje nastave na daljinu?</vt:lpstr>
      <vt:lpstr>Koje promjene ste u vrijeme online nastave primijetili kod svoga djeteta?</vt:lpstr>
      <vt:lpstr>Umjesto zaključka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 upitnika u vrijeme nastave na daljinu</dc:title>
  <dc:creator>Korisnik</dc:creator>
  <cp:lastModifiedBy>Korisnik</cp:lastModifiedBy>
  <cp:revision>12</cp:revision>
  <dcterms:created xsi:type="dcterms:W3CDTF">2020-10-23T19:34:06Z</dcterms:created>
  <dcterms:modified xsi:type="dcterms:W3CDTF">2020-10-23T20:47:09Z</dcterms:modified>
</cp:coreProperties>
</file>